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61" r:id="rId3"/>
    <p:sldId id="271" r:id="rId4"/>
    <p:sldId id="275" r:id="rId5"/>
    <p:sldId id="270" r:id="rId6"/>
    <p:sldId id="257" r:id="rId7"/>
    <p:sldId id="268" r:id="rId8"/>
    <p:sldId id="269" r:id="rId9"/>
    <p:sldId id="276" r:id="rId10"/>
    <p:sldId id="272" r:id="rId11"/>
    <p:sldId id="273" r:id="rId12"/>
    <p:sldId id="258" r:id="rId13"/>
    <p:sldId id="259" r:id="rId14"/>
    <p:sldId id="267" r:id="rId15"/>
  </p:sldIdLst>
  <p:sldSz cx="9144000" cy="6858000" type="screen4x3"/>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4" d="100"/>
          <a:sy n="74" d="100"/>
        </p:scale>
        <p:origin x="1266" y="5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13.jpg>
</file>

<file path=ppt/media/image2.jpeg>
</file>

<file path=ppt/media/image3.jpeg>
</file>

<file path=ppt/media/image4.jpe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pt-BR" dirty="0"/>
          </a:p>
        </p:txBody>
      </p:sp>
      <p:sp>
        <p:nvSpPr>
          <p:cNvPr id="3" name="Espaço Reservado par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8C33412-479C-4E61-8554-D0F0CC3629B1}" type="datetimeFigureOut">
              <a:rPr lang="pt-BR" smtClean="0"/>
              <a:t>26/11/2018</a:t>
            </a:fld>
            <a:endParaRPr lang="pt-BR" dirty="0"/>
          </a:p>
        </p:txBody>
      </p:sp>
      <p:sp>
        <p:nvSpPr>
          <p:cNvPr id="4" name="Espaço Reservado para Imagem de Slide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pt-BR" dirty="0"/>
          </a:p>
        </p:txBody>
      </p:sp>
      <p:sp>
        <p:nvSpPr>
          <p:cNvPr id="5" name="Espaço Reservado para Anotaçõ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pt-BR" dirty="0"/>
          </a:p>
        </p:txBody>
      </p:sp>
      <p:sp>
        <p:nvSpPr>
          <p:cNvPr id="7" name="Espaço Reservado para Número de Slid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8E09545-E4F0-4623-BB77-7B7D1A64B442}" type="slidenum">
              <a:rPr lang="pt-BR" smtClean="0"/>
              <a:t>‹nº›</a:t>
            </a:fld>
            <a:endParaRPr lang="pt-BR" dirty="0"/>
          </a:p>
        </p:txBody>
      </p:sp>
    </p:spTree>
    <p:extLst>
      <p:ext uri="{BB962C8B-B14F-4D97-AF65-F5344CB8AC3E}">
        <p14:creationId xmlns:p14="http://schemas.microsoft.com/office/powerpoint/2010/main" val="3350970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7" name="Right Triangle 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rot="19140000">
            <a:off x="817112" y="1730403"/>
            <a:ext cx="5648623" cy="1204306"/>
          </a:xfrm>
        </p:spPr>
        <p:txBody>
          <a:bodyPr bIns="9144" anchor="b"/>
          <a:lstStyle>
            <a:lvl1pPr>
              <a:defRPr sz="3200"/>
            </a:lvl1pPr>
          </a:lstStyle>
          <a:p>
            <a:r>
              <a:rPr lang="pt-BR"/>
              <a:t>Clique para editar o título mestre</a:t>
            </a:r>
            <a:endParaRPr lang="en-US" dirty="0"/>
          </a:p>
        </p:txBody>
      </p:sp>
      <p:sp>
        <p:nvSpPr>
          <p:cNvPr id="3" name="Subtitle 2"/>
          <p:cNvSpPr>
            <a:spLocks noGrp="1"/>
          </p:cNvSpPr>
          <p:nvPr>
            <p:ph type="subTitle" idx="1"/>
          </p:nvPr>
        </p:nvSpPr>
        <p:spPr>
          <a:xfrm rot="19140000">
            <a:off x="1212277" y="2470925"/>
            <a:ext cx="6511131" cy="329259"/>
          </a:xfrm>
        </p:spPr>
        <p:txBody>
          <a:bodyPr tIns="9144">
            <a:normAutofit/>
          </a:bodyPr>
          <a:lstStyle>
            <a:lvl1pPr marL="0" indent="0" algn="l">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27FD99EC-5466-4EEE-B9CC-095306E6EA55}" type="datetimeFigureOut">
              <a:rPr lang="pt-BR" smtClean="0"/>
              <a:t>26/11/2018</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D08082FD-DE38-449E-B714-49591488C8EA}" type="slidenum">
              <a:rPr lang="pt-BR" smtClean="0"/>
              <a:t>‹nº›</a:t>
            </a:fld>
            <a:endParaRPr lang="pt-B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a:p>
        </p:txBody>
      </p:sp>
      <p:sp>
        <p:nvSpPr>
          <p:cNvPr id="3" name="Vertical Text Placeholder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4" name="Date Placeholder 3"/>
          <p:cNvSpPr>
            <a:spLocks noGrp="1"/>
          </p:cNvSpPr>
          <p:nvPr>
            <p:ph type="dt" sz="half" idx="10"/>
          </p:nvPr>
        </p:nvSpPr>
        <p:spPr/>
        <p:txBody>
          <a:bodyPr/>
          <a:lstStyle/>
          <a:p>
            <a:fld id="{27FD99EC-5466-4EEE-B9CC-095306E6EA55}" type="datetimeFigureOut">
              <a:rPr lang="pt-BR" smtClean="0"/>
              <a:t>26/11/2018</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D08082FD-DE38-449E-B714-49591488C8EA}" type="slidenum">
              <a:rPr lang="pt-BR" smtClean="0"/>
              <a:t>‹nº›</a:t>
            </a:fld>
            <a:endParaRPr lang="pt-B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4678362"/>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457200" y="274639"/>
            <a:ext cx="6019800" cy="4678362"/>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4" name="Date Placeholder 3"/>
          <p:cNvSpPr>
            <a:spLocks noGrp="1"/>
          </p:cNvSpPr>
          <p:nvPr>
            <p:ph type="dt" sz="half" idx="10"/>
          </p:nvPr>
        </p:nvSpPr>
        <p:spPr/>
        <p:txBody>
          <a:bodyPr/>
          <a:lstStyle/>
          <a:p>
            <a:fld id="{27FD99EC-5466-4EEE-B9CC-095306E6EA55}" type="datetimeFigureOut">
              <a:rPr lang="pt-BR" smtClean="0"/>
              <a:t>26/11/2018</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D08082FD-DE38-449E-B714-49591488C8EA}" type="slidenum">
              <a:rPr lang="pt-BR" smtClean="0"/>
              <a:t>‹nº›</a:t>
            </a:fld>
            <a:endParaRPr lang="pt-B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a:p>
        </p:txBody>
      </p:sp>
      <p:sp>
        <p:nvSpPr>
          <p:cNvPr id="3" name="Content Placeholder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27FD99EC-5466-4EEE-B9CC-095306E6EA55}" type="datetimeFigureOut">
              <a:rPr lang="pt-BR" smtClean="0"/>
              <a:t>26/11/2018</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D08082FD-DE38-449E-B714-49591488C8EA}" type="slidenum">
              <a:rPr lang="pt-BR" smtClean="0"/>
              <a:t>‹nº›</a:t>
            </a:fld>
            <a:endParaRPr lang="pt-BR" dirty="0"/>
          </a:p>
        </p:txBody>
      </p:sp>
      <p:pic>
        <p:nvPicPr>
          <p:cNvPr id="2050" name="Picture 2" descr="E:\TCC\logo2.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596336" y="116632"/>
            <a:ext cx="1406723" cy="140392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ção">
    <p:spTree>
      <p:nvGrpSpPr>
        <p:cNvPr id="1" name=""/>
        <p:cNvGrpSpPr/>
        <p:nvPr/>
      </p:nvGrpSpPr>
      <p:grpSpPr>
        <a:xfrm>
          <a:off x="0" y="0"/>
          <a:ext cx="0" cy="0"/>
          <a:chOff x="0" y="0"/>
          <a:chExt cx="0" cy="0"/>
        </a:xfrm>
      </p:grpSpPr>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ight Triangle 6"/>
          <p:cNvSpPr/>
          <p:nvPr/>
        </p:nvSpPr>
        <p:spPr>
          <a:xfrm>
            <a:off x="0" y="2647950"/>
            <a:ext cx="3571875"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rot="19140000">
            <a:off x="819399" y="1726737"/>
            <a:ext cx="5650992" cy="1207509"/>
          </a:xfrm>
        </p:spPr>
        <p:txBody>
          <a:bodyPr bIns="9144" anchor="b"/>
          <a:lstStyle>
            <a:lvl1pPr algn="l">
              <a:defRPr kumimoji="0" lang="en-US" sz="32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pt-BR"/>
              <a:t>Clique para editar o título mestre</a:t>
            </a:r>
            <a:endParaRPr lang="en-US" dirty="0"/>
          </a:p>
        </p:txBody>
      </p:sp>
      <p:sp>
        <p:nvSpPr>
          <p:cNvPr id="3" name="Text Placeholder 2"/>
          <p:cNvSpPr>
            <a:spLocks noGrp="1"/>
          </p:cNvSpPr>
          <p:nvPr>
            <p:ph type="body" idx="1"/>
          </p:nvPr>
        </p:nvSpPr>
        <p:spPr>
          <a:xfrm rot="19140000">
            <a:off x="1216152" y="2468304"/>
            <a:ext cx="6510528" cy="329184"/>
          </a:xfrm>
        </p:spPr>
        <p:txBody>
          <a:bodyPr anchor="t">
            <a:normAutofit/>
          </a:bodyPr>
          <a:lstStyle>
            <a:lvl1pPr marL="0" indent="0">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pt-BR"/>
              <a:t>Clique para editar o texto mestre</a:t>
            </a:r>
          </a:p>
        </p:txBody>
      </p:sp>
      <p:sp>
        <p:nvSpPr>
          <p:cNvPr id="4" name="Date Placeholder 3"/>
          <p:cNvSpPr>
            <a:spLocks noGrp="1"/>
          </p:cNvSpPr>
          <p:nvPr>
            <p:ph type="dt" sz="half" idx="10"/>
          </p:nvPr>
        </p:nvSpPr>
        <p:spPr/>
        <p:txBody>
          <a:bodyPr/>
          <a:lstStyle/>
          <a:p>
            <a:fld id="{27FD99EC-5466-4EEE-B9CC-095306E6EA55}" type="datetimeFigureOut">
              <a:rPr lang="pt-BR" smtClean="0"/>
              <a:t>26/11/2018</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D08082FD-DE38-449E-B714-49591488C8EA}" type="slidenum">
              <a:rPr lang="pt-BR" smtClean="0"/>
              <a:t>‹nº›</a:t>
            </a:fld>
            <a:endParaRPr lang="pt-B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60"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4700016"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27FD99EC-5466-4EEE-B9CC-095306E6EA55}" type="datetimeFigureOut">
              <a:rPr lang="pt-BR" smtClean="0"/>
              <a:t>26/11/2018</a:t>
            </a:fld>
            <a:endParaRPr lang="pt-BR" dirty="0"/>
          </a:p>
        </p:txBody>
      </p:sp>
      <p:sp>
        <p:nvSpPr>
          <p:cNvPr id="6" name="Footer Placeholder 5"/>
          <p:cNvSpPr>
            <a:spLocks noGrp="1"/>
          </p:cNvSpPr>
          <p:nvPr>
            <p:ph type="ftr" sz="quarter" idx="11"/>
          </p:nvPr>
        </p:nvSpPr>
        <p:spPr/>
        <p:txBody>
          <a:bodyPr/>
          <a:lstStyle/>
          <a:p>
            <a:endParaRPr lang="pt-BR" dirty="0"/>
          </a:p>
        </p:txBody>
      </p:sp>
      <p:sp>
        <p:nvSpPr>
          <p:cNvPr id="7" name="Slide Number Placeholder 6"/>
          <p:cNvSpPr>
            <a:spLocks noGrp="1"/>
          </p:cNvSpPr>
          <p:nvPr>
            <p:ph type="sldNum" sz="quarter" idx="12"/>
          </p:nvPr>
        </p:nvSpPr>
        <p:spPr/>
        <p:txBody>
          <a:bodyPr/>
          <a:lstStyle/>
          <a:p>
            <a:fld id="{D08082FD-DE38-449E-B714-49591488C8EA}" type="slidenum">
              <a:rPr lang="pt-BR" smtClean="0"/>
              <a:t>‹nº›</a:t>
            </a:fld>
            <a:endParaRPr lang="pt-BR" dirty="0"/>
          </a:p>
        </p:txBody>
      </p:sp>
      <p:sp>
        <p:nvSpPr>
          <p:cNvPr id="8" name="Title 7"/>
          <p:cNvSpPr>
            <a:spLocks noGrp="1"/>
          </p:cNvSpPr>
          <p:nvPr>
            <p:ph type="title"/>
          </p:nvPr>
        </p:nvSpPr>
        <p:spPr/>
        <p:txBody>
          <a:bodyPr/>
          <a:lstStyle/>
          <a:p>
            <a:r>
              <a:rPr lang="pt-BR"/>
              <a:t>Clique para editar o título mestre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a:t>Clique para editar o título mestre</a:t>
            </a:r>
            <a:endParaRPr lang="en-US"/>
          </a:p>
        </p:txBody>
      </p:sp>
      <p:sp>
        <p:nvSpPr>
          <p:cNvPr id="3" name="Text Placeholder 2"/>
          <p:cNvSpPr>
            <a:spLocks noGrp="1"/>
          </p:cNvSpPr>
          <p:nvPr>
            <p:ph type="body" idx="1"/>
          </p:nvPr>
        </p:nvSpPr>
        <p:spPr>
          <a:xfrm>
            <a:off x="822960"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pt-BR"/>
              <a:t>Clique para editar o texto mestre</a:t>
            </a:r>
          </a:p>
        </p:txBody>
      </p:sp>
      <p:sp>
        <p:nvSpPr>
          <p:cNvPr id="4" name="Content Placeholder 3"/>
          <p:cNvSpPr>
            <a:spLocks noGrp="1"/>
          </p:cNvSpPr>
          <p:nvPr>
            <p:ph sz="half" idx="2"/>
          </p:nvPr>
        </p:nvSpPr>
        <p:spPr>
          <a:xfrm>
            <a:off x="819150"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4700016"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pt-BR"/>
              <a:t>Clique para editar o texto mestre</a:t>
            </a:r>
          </a:p>
        </p:txBody>
      </p:sp>
      <p:sp>
        <p:nvSpPr>
          <p:cNvPr id="6" name="Content Placeholder 5"/>
          <p:cNvSpPr>
            <a:spLocks noGrp="1"/>
          </p:cNvSpPr>
          <p:nvPr>
            <p:ph sz="quarter" idx="4"/>
          </p:nvPr>
        </p:nvSpPr>
        <p:spPr>
          <a:xfrm>
            <a:off x="4700016"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27FD99EC-5466-4EEE-B9CC-095306E6EA55}" type="datetimeFigureOut">
              <a:rPr lang="pt-BR" smtClean="0"/>
              <a:t>26/11/2018</a:t>
            </a:fld>
            <a:endParaRPr lang="pt-BR" dirty="0"/>
          </a:p>
        </p:txBody>
      </p:sp>
      <p:sp>
        <p:nvSpPr>
          <p:cNvPr id="8" name="Footer Placeholder 7"/>
          <p:cNvSpPr>
            <a:spLocks noGrp="1"/>
          </p:cNvSpPr>
          <p:nvPr>
            <p:ph type="ftr" sz="quarter" idx="11"/>
          </p:nvPr>
        </p:nvSpPr>
        <p:spPr/>
        <p:txBody>
          <a:bodyPr/>
          <a:lstStyle/>
          <a:p>
            <a:endParaRPr lang="pt-BR" dirty="0"/>
          </a:p>
        </p:txBody>
      </p:sp>
      <p:sp>
        <p:nvSpPr>
          <p:cNvPr id="9" name="Slide Number Placeholder 8"/>
          <p:cNvSpPr>
            <a:spLocks noGrp="1"/>
          </p:cNvSpPr>
          <p:nvPr>
            <p:ph type="sldNum" sz="quarter" idx="12"/>
          </p:nvPr>
        </p:nvSpPr>
        <p:spPr/>
        <p:txBody>
          <a:bodyPr/>
          <a:lstStyle/>
          <a:p>
            <a:fld id="{D08082FD-DE38-449E-B714-49591488C8EA}" type="slidenum">
              <a:rPr lang="pt-BR" smtClean="0"/>
              <a:t>‹nº›</a:t>
            </a:fld>
            <a:endParaRPr lang="pt-B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a:p>
        </p:txBody>
      </p:sp>
      <p:sp>
        <p:nvSpPr>
          <p:cNvPr id="3" name="Date Placeholder 2"/>
          <p:cNvSpPr>
            <a:spLocks noGrp="1"/>
          </p:cNvSpPr>
          <p:nvPr>
            <p:ph type="dt" sz="half" idx="10"/>
          </p:nvPr>
        </p:nvSpPr>
        <p:spPr/>
        <p:txBody>
          <a:bodyPr/>
          <a:lstStyle/>
          <a:p>
            <a:fld id="{27FD99EC-5466-4EEE-B9CC-095306E6EA55}" type="datetimeFigureOut">
              <a:rPr lang="pt-BR" smtClean="0"/>
              <a:t>26/11/2018</a:t>
            </a:fld>
            <a:endParaRPr lang="pt-BR" dirty="0"/>
          </a:p>
        </p:txBody>
      </p:sp>
      <p:sp>
        <p:nvSpPr>
          <p:cNvPr id="4" name="Footer Placeholder 3"/>
          <p:cNvSpPr>
            <a:spLocks noGrp="1"/>
          </p:cNvSpPr>
          <p:nvPr>
            <p:ph type="ftr" sz="quarter" idx="11"/>
          </p:nvPr>
        </p:nvSpPr>
        <p:spPr/>
        <p:txBody>
          <a:bodyPr/>
          <a:lstStyle/>
          <a:p>
            <a:endParaRPr lang="pt-BR" dirty="0"/>
          </a:p>
        </p:txBody>
      </p:sp>
      <p:sp>
        <p:nvSpPr>
          <p:cNvPr id="5" name="Slide Number Placeholder 4"/>
          <p:cNvSpPr>
            <a:spLocks noGrp="1"/>
          </p:cNvSpPr>
          <p:nvPr>
            <p:ph type="sldNum" sz="quarter" idx="12"/>
          </p:nvPr>
        </p:nvSpPr>
        <p:spPr/>
        <p:txBody>
          <a:bodyPr/>
          <a:lstStyle/>
          <a:p>
            <a:fld id="{D08082FD-DE38-449E-B714-49591488C8EA}" type="slidenum">
              <a:rPr lang="pt-BR" smtClean="0"/>
              <a:t>‹nº›</a:t>
            </a:fld>
            <a:endParaRPr lang="pt-B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FD99EC-5466-4EEE-B9CC-095306E6EA55}" type="datetimeFigureOut">
              <a:rPr lang="pt-BR" smtClean="0"/>
              <a:t>26/11/2018</a:t>
            </a:fld>
            <a:endParaRPr lang="pt-BR" dirty="0"/>
          </a:p>
        </p:txBody>
      </p:sp>
      <p:sp>
        <p:nvSpPr>
          <p:cNvPr id="3" name="Footer Placeholder 2"/>
          <p:cNvSpPr>
            <a:spLocks noGrp="1"/>
          </p:cNvSpPr>
          <p:nvPr>
            <p:ph type="ftr" sz="quarter" idx="11"/>
          </p:nvPr>
        </p:nvSpPr>
        <p:spPr/>
        <p:txBody>
          <a:bodyPr/>
          <a:lstStyle/>
          <a:p>
            <a:endParaRPr lang="pt-BR" dirty="0"/>
          </a:p>
        </p:txBody>
      </p:sp>
      <p:sp>
        <p:nvSpPr>
          <p:cNvPr id="4" name="Slide Number Placeholder 3"/>
          <p:cNvSpPr>
            <a:spLocks noGrp="1"/>
          </p:cNvSpPr>
          <p:nvPr>
            <p:ph type="sldNum" sz="quarter" idx="12"/>
          </p:nvPr>
        </p:nvSpPr>
        <p:spPr/>
        <p:txBody>
          <a:bodyPr/>
          <a:lstStyle/>
          <a:p>
            <a:fld id="{D08082FD-DE38-449E-B714-49591488C8EA}" type="slidenum">
              <a:rPr lang="pt-BR" smtClean="0"/>
              <a:t>‹nº›</a:t>
            </a:fld>
            <a:endParaRPr lang="pt-B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spTree>
      <p:nvGrpSpPr>
        <p:cNvPr id="1" name=""/>
        <p:cNvGrpSpPr/>
        <p:nvPr/>
      </p:nvGrpSpPr>
      <p:grpSpPr>
        <a:xfrm>
          <a:off x="0" y="0"/>
          <a:ext cx="0" cy="0"/>
          <a:chOff x="0" y="0"/>
          <a:chExt cx="0" cy="0"/>
        </a:xfrm>
      </p:grpSpPr>
      <p:sp>
        <p:nvSpPr>
          <p:cNvPr id="17" name="Right Triangle 1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ight Triangle 17"/>
          <p:cNvSpPr/>
          <p:nvPr/>
        </p:nvSpPr>
        <p:spPr>
          <a:xfrm rot="5400000">
            <a:off x="433389" y="-433387"/>
            <a:ext cx="6858000" cy="772477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dirty="0">
              <a:solidFill>
                <a:schemeClr val="lt1"/>
              </a:solidFill>
              <a:latin typeface="+mn-lt"/>
              <a:ea typeface="+mn-ea"/>
              <a:cs typeface="+mn-cs"/>
            </a:endParaRPr>
          </a:p>
        </p:txBody>
      </p:sp>
      <p:sp>
        <p:nvSpPr>
          <p:cNvPr id="2" name="Title 1"/>
          <p:cNvSpPr>
            <a:spLocks noGrp="1"/>
          </p:cNvSpPr>
          <p:nvPr>
            <p:ph type="title"/>
          </p:nvPr>
        </p:nvSpPr>
        <p:spPr>
          <a:xfrm rot="19140000">
            <a:off x="784930" y="1576103"/>
            <a:ext cx="521208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pt-BR"/>
              <a:t>Clique para editar o título mestre</a:t>
            </a:r>
            <a:endParaRPr lang="en-US" dirty="0"/>
          </a:p>
        </p:txBody>
      </p:sp>
      <p:sp>
        <p:nvSpPr>
          <p:cNvPr id="3" name="Content Placeholder 2"/>
          <p:cNvSpPr>
            <a:spLocks noGrp="1"/>
          </p:cNvSpPr>
          <p:nvPr>
            <p:ph idx="1"/>
          </p:nvPr>
        </p:nvSpPr>
        <p:spPr>
          <a:xfrm>
            <a:off x="4749552" y="2618912"/>
            <a:ext cx="3807779"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rot="19140000">
            <a:off x="1297954" y="2253385"/>
            <a:ext cx="5794760"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pt-BR"/>
              <a:t>Clique para editar o texto mestre</a:t>
            </a:r>
          </a:p>
        </p:txBody>
      </p:sp>
      <p:sp>
        <p:nvSpPr>
          <p:cNvPr id="5" name="Date Placeholder 4"/>
          <p:cNvSpPr>
            <a:spLocks noGrp="1"/>
          </p:cNvSpPr>
          <p:nvPr>
            <p:ph type="dt" sz="half" idx="10"/>
          </p:nvPr>
        </p:nvSpPr>
        <p:spPr/>
        <p:txBody>
          <a:bodyPr/>
          <a:lstStyle/>
          <a:p>
            <a:fld id="{27FD99EC-5466-4EEE-B9CC-095306E6EA55}" type="datetimeFigureOut">
              <a:rPr lang="pt-BR" smtClean="0"/>
              <a:t>26/11/2018</a:t>
            </a:fld>
            <a:endParaRPr lang="pt-BR" dirty="0"/>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pt-BR" dirty="0"/>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D08082FD-DE38-449E-B714-49591488C8EA}" type="slidenum">
              <a:rPr lang="pt-BR" smtClean="0"/>
              <a:t>‹nº›</a:t>
            </a:fld>
            <a:endParaRPr lang="pt-B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028825" y="0"/>
            <a:ext cx="7115175"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pt-BR" dirty="0"/>
              <a:t>Clique no ícone para adicionar uma imagem</a:t>
            </a:r>
            <a:endParaRPr lang="en-US" dirty="0"/>
          </a:p>
        </p:txBody>
      </p:sp>
      <p:sp>
        <p:nvSpPr>
          <p:cNvPr id="9" name="Right Triangle 8"/>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9"/>
          <p:cNvSpPr/>
          <p:nvPr/>
        </p:nvSpPr>
        <p:spPr>
          <a:xfrm>
            <a:off x="0" y="5048250"/>
            <a:ext cx="3571875"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rot="19140000">
            <a:off x="671197" y="1717501"/>
            <a:ext cx="5486400" cy="867444"/>
          </a:xfrm>
        </p:spPr>
        <p:txBody>
          <a:bodyPr anchor="b"/>
          <a:lstStyle>
            <a:lvl1pPr algn="l">
              <a:defRPr sz="2800" b="0">
                <a:latin typeface="+mj-lt"/>
              </a:defRPr>
            </a:lvl1pPr>
          </a:lstStyle>
          <a:p>
            <a:r>
              <a:rPr lang="pt-BR"/>
              <a:t>Clique para editar o título mestre</a:t>
            </a:r>
            <a:endParaRPr lang="en-US" dirty="0"/>
          </a:p>
        </p:txBody>
      </p:sp>
      <p:sp>
        <p:nvSpPr>
          <p:cNvPr id="4" name="Text Placeholder 3"/>
          <p:cNvSpPr>
            <a:spLocks noGrp="1"/>
          </p:cNvSpPr>
          <p:nvPr>
            <p:ph type="body" sz="half" idx="2"/>
          </p:nvPr>
        </p:nvSpPr>
        <p:spPr>
          <a:xfrm rot="19140000">
            <a:off x="1143479" y="2180529"/>
            <a:ext cx="6096545"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Date Placeholder 4"/>
          <p:cNvSpPr>
            <a:spLocks noGrp="1"/>
          </p:cNvSpPr>
          <p:nvPr>
            <p:ph type="dt" sz="half" idx="10"/>
          </p:nvPr>
        </p:nvSpPr>
        <p:spPr/>
        <p:txBody>
          <a:bodyPr/>
          <a:lstStyle/>
          <a:p>
            <a:fld id="{27FD99EC-5466-4EEE-B9CC-095306E6EA55}" type="datetimeFigureOut">
              <a:rPr lang="pt-BR" smtClean="0"/>
              <a:t>26/11/2018</a:t>
            </a:fld>
            <a:endParaRPr lang="pt-BR" dirty="0"/>
          </a:p>
        </p:txBody>
      </p:sp>
      <p:sp>
        <p:nvSpPr>
          <p:cNvPr id="6" name="Footer Placeholder 5"/>
          <p:cNvSpPr>
            <a:spLocks noGrp="1"/>
          </p:cNvSpPr>
          <p:nvPr>
            <p:ph type="ftr" sz="quarter" idx="11"/>
          </p:nvPr>
        </p:nvSpPr>
        <p:spPr/>
        <p:txBody>
          <a:bodyPr/>
          <a:lstStyle/>
          <a:p>
            <a:endParaRPr lang="pt-BR" dirty="0"/>
          </a:p>
        </p:txBody>
      </p:sp>
      <p:sp>
        <p:nvSpPr>
          <p:cNvPr id="7" name="Slide Number Placeholder 6"/>
          <p:cNvSpPr>
            <a:spLocks noGrp="1"/>
          </p:cNvSpPr>
          <p:nvPr>
            <p:ph type="sldNum" sz="quarter" idx="12"/>
          </p:nvPr>
        </p:nvSpPr>
        <p:spPr/>
        <p:txBody>
          <a:bodyPr/>
          <a:lstStyle/>
          <a:p>
            <a:fld id="{D08082FD-DE38-449E-B714-49591488C8EA}" type="slidenum">
              <a:rPr lang="pt-BR" smtClean="0"/>
              <a:t>‹nº›</a:t>
            </a:fld>
            <a:endParaRPr lang="pt-B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2382" y="5050633"/>
            <a:ext cx="3574257" cy="1807368"/>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p:cNvSpPr/>
          <p:nvPr/>
        </p:nvSpPr>
        <p:spPr>
          <a:xfrm>
            <a:off x="-2380" y="5051292"/>
            <a:ext cx="9146380" cy="180670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822960" y="365760"/>
            <a:ext cx="7520940" cy="548640"/>
          </a:xfrm>
          <a:prstGeom prst="rect">
            <a:avLst/>
          </a:prstGeom>
        </p:spPr>
        <p:txBody>
          <a:bodyPr vert="horz" lIns="91440" tIns="45720" rIns="91440" bIns="45720" rtlCol="0" anchor="ctr">
            <a:noAutofit/>
          </a:bodyPr>
          <a:lstStyle/>
          <a:p>
            <a:r>
              <a:rPr lang="pt-BR"/>
              <a:t>Clique para editar o título mestre</a:t>
            </a:r>
            <a:endParaRPr lang="en-US" dirty="0"/>
          </a:p>
        </p:txBody>
      </p:sp>
      <p:sp>
        <p:nvSpPr>
          <p:cNvPr id="3" name="Text Placeholder 2"/>
          <p:cNvSpPr>
            <a:spLocks noGrp="1"/>
          </p:cNvSpPr>
          <p:nvPr>
            <p:ph type="body" idx="1"/>
          </p:nvPr>
        </p:nvSpPr>
        <p:spPr>
          <a:xfrm>
            <a:off x="822960" y="1100628"/>
            <a:ext cx="7520940" cy="3579849"/>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rot="19140000">
            <a:off x="201168" y="5870448"/>
            <a:ext cx="2176272" cy="201168"/>
          </a:xfrm>
          <a:prstGeom prst="rect">
            <a:avLst/>
          </a:prstGeom>
        </p:spPr>
        <p:txBody>
          <a:bodyPr vert="horz" lIns="91440" tIns="45720" rIns="91440" bIns="45720" rtlCol="0" anchor="ctr"/>
          <a:lstStyle>
            <a:lvl1pPr algn="l">
              <a:defRPr sz="1200">
                <a:solidFill>
                  <a:srgbClr val="FFFFFF"/>
                </a:solidFill>
              </a:defRPr>
            </a:lvl1pPr>
          </a:lstStyle>
          <a:p>
            <a:fld id="{27FD99EC-5466-4EEE-B9CC-095306E6EA55}" type="datetimeFigureOut">
              <a:rPr lang="pt-BR" smtClean="0"/>
              <a:t>26/11/2018</a:t>
            </a:fld>
            <a:endParaRPr lang="pt-BR" dirty="0"/>
          </a:p>
        </p:txBody>
      </p:sp>
      <p:sp>
        <p:nvSpPr>
          <p:cNvPr id="5" name="Footer Placeholder 4"/>
          <p:cNvSpPr>
            <a:spLocks noGrp="1"/>
          </p:cNvSpPr>
          <p:nvPr>
            <p:ph type="ftr" sz="quarter" idx="3"/>
          </p:nvPr>
        </p:nvSpPr>
        <p:spPr>
          <a:xfrm>
            <a:off x="3517514" y="6285122"/>
            <a:ext cx="4724400" cy="274320"/>
          </a:xfrm>
          <a:prstGeom prst="rect">
            <a:avLst/>
          </a:prstGeom>
        </p:spPr>
        <p:txBody>
          <a:bodyPr vert="horz" lIns="91440" tIns="45720" rIns="91440" bIns="45720" rtlCol="0" anchor="ctr"/>
          <a:lstStyle>
            <a:lvl1pPr algn="r">
              <a:defRPr sz="1000" cap="all" spc="200" baseline="0">
                <a:solidFill>
                  <a:srgbClr val="FFFFFF"/>
                </a:solidFill>
              </a:defRPr>
            </a:lvl1pPr>
          </a:lstStyle>
          <a:p>
            <a:endParaRPr lang="pt-BR" dirty="0"/>
          </a:p>
        </p:txBody>
      </p:sp>
      <p:sp>
        <p:nvSpPr>
          <p:cNvPr id="6" name="Slide Number Placeholder 5"/>
          <p:cNvSpPr>
            <a:spLocks noGrp="1"/>
          </p:cNvSpPr>
          <p:nvPr>
            <p:ph type="sldNum" sz="quarter" idx="4"/>
          </p:nvPr>
        </p:nvSpPr>
        <p:spPr>
          <a:xfrm>
            <a:off x="8401038" y="6170822"/>
            <a:ext cx="502920"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fld id="{D08082FD-DE38-449E-B714-49591488C8EA}" type="slidenum">
              <a:rPr lang="pt-BR" smtClean="0"/>
              <a:t>‹nº›</a:t>
            </a:fld>
            <a:endParaRPr lang="pt-B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2800" kern="1200" cap="all" baseline="0">
          <a:solidFill>
            <a:schemeClr val="tx1"/>
          </a:solidFill>
          <a:latin typeface="+mj-lt"/>
          <a:ea typeface="+mj-ea"/>
          <a:cs typeface="+mj-cs"/>
        </a:defRPr>
      </a:lvl1pPr>
    </p:titleStyle>
    <p:bodyStyle>
      <a:lvl1pPr marL="342900" indent="-342900" algn="l" defTabSz="914400" rtl="0" eaLnBrk="1" latinLnBrk="0" hangingPunct="1">
        <a:spcBef>
          <a:spcPts val="800"/>
        </a:spcBef>
        <a:buFont typeface="Arial" pitchFamily="34" charset="0"/>
        <a:buNone/>
        <a:defRPr sz="1600" b="1" kern="1200">
          <a:solidFill>
            <a:schemeClr val="tx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83568" y="692696"/>
            <a:ext cx="7772400" cy="1470025"/>
          </a:xfrm>
        </p:spPr>
        <p:txBody>
          <a:bodyPr/>
          <a:lstStyle/>
          <a:p>
            <a:r>
              <a:rPr lang="pt-BR" dirty="0"/>
              <a:t>Universo azul: O portal do autista</a:t>
            </a:r>
          </a:p>
        </p:txBody>
      </p:sp>
      <p:sp>
        <p:nvSpPr>
          <p:cNvPr id="3" name="Subtítulo 2"/>
          <p:cNvSpPr>
            <a:spLocks noGrp="1"/>
          </p:cNvSpPr>
          <p:nvPr>
            <p:ph type="subTitle" idx="1"/>
          </p:nvPr>
        </p:nvSpPr>
        <p:spPr>
          <a:xfrm>
            <a:off x="1403648" y="3293368"/>
            <a:ext cx="6400800" cy="1752600"/>
          </a:xfrm>
        </p:spPr>
        <p:txBody>
          <a:bodyPr/>
          <a:lstStyle/>
          <a:p>
            <a:r>
              <a:rPr lang="pt-BR" dirty="0"/>
              <a:t>Um projeto que surpreenderá vocês</a:t>
            </a:r>
          </a:p>
        </p:txBody>
      </p:sp>
      <p:pic>
        <p:nvPicPr>
          <p:cNvPr id="1026" name="Picture 2" descr="E:\TCC\logo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6576" y="3717032"/>
            <a:ext cx="2826725" cy="2821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8886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dirty="0"/>
              <a:t>Base Teórica</a:t>
            </a:r>
          </a:p>
        </p:txBody>
      </p:sp>
      <p:sp>
        <p:nvSpPr>
          <p:cNvPr id="4" name="CaixaDeTexto 3"/>
          <p:cNvSpPr txBox="1"/>
          <p:nvPr/>
        </p:nvSpPr>
        <p:spPr>
          <a:xfrm>
            <a:off x="61232" y="1412776"/>
            <a:ext cx="9310754" cy="2862322"/>
          </a:xfrm>
          <a:prstGeom prst="rect">
            <a:avLst/>
          </a:prstGeom>
          <a:noFill/>
        </p:spPr>
        <p:txBody>
          <a:bodyPr wrap="none" rtlCol="0">
            <a:spAutoFit/>
          </a:bodyPr>
          <a:lstStyle/>
          <a:p>
            <a:pPr marL="285750" indent="-285750" algn="just">
              <a:buFont typeface="Arial" pitchFamily="34" charset="0"/>
              <a:buChar char="•"/>
            </a:pPr>
            <a:r>
              <a:rPr lang="pt-BR" sz="2000" dirty="0"/>
              <a:t>Ami Klin fala da diferencia entre Transtorno do espectro Autista e Asperge.</a:t>
            </a:r>
          </a:p>
          <a:p>
            <a:pPr marL="285750" indent="-285750" algn="just">
              <a:buFont typeface="Arial" pitchFamily="34" charset="0"/>
              <a:buChar char="•"/>
            </a:pPr>
            <a:endParaRPr lang="pt-BR" sz="2000" dirty="0"/>
          </a:p>
          <a:p>
            <a:pPr marL="285750" indent="-285750" algn="just">
              <a:buFont typeface="Arial" pitchFamily="34" charset="0"/>
              <a:buChar char="•"/>
            </a:pPr>
            <a:endParaRPr lang="pt-BR" sz="2000" dirty="0"/>
          </a:p>
          <a:p>
            <a:pPr marL="285750" indent="-285750" algn="just">
              <a:buFont typeface="Arial" pitchFamily="34" charset="0"/>
              <a:buChar char="•"/>
            </a:pPr>
            <a:r>
              <a:rPr lang="pt-BR" sz="2000" dirty="0"/>
              <a:t>Freud enfatiza a importância da base familiar em diversas obras</a:t>
            </a:r>
          </a:p>
          <a:p>
            <a:pPr marL="285750" indent="-285750" algn="just">
              <a:buFont typeface="Arial" pitchFamily="34" charset="0"/>
              <a:buChar char="•"/>
            </a:pPr>
            <a:endParaRPr lang="pt-BR" sz="2000" dirty="0"/>
          </a:p>
          <a:p>
            <a:pPr marL="285750" indent="-285750" algn="just">
              <a:buFont typeface="Arial" pitchFamily="34" charset="0"/>
              <a:buChar char="•"/>
            </a:pPr>
            <a:endParaRPr lang="pt-BR" sz="2000" dirty="0"/>
          </a:p>
          <a:p>
            <a:pPr marL="285750" indent="-285750" algn="just">
              <a:buFont typeface="Arial" pitchFamily="34" charset="0"/>
              <a:buChar char="•"/>
            </a:pPr>
            <a:r>
              <a:rPr lang="pt-BR" sz="2000" dirty="0"/>
              <a:t>Segundo Piaget, com suas Fases do Desenvolvimento Infantil, o desenvolvimento </a:t>
            </a:r>
          </a:p>
          <a:p>
            <a:pPr algn="just"/>
            <a:r>
              <a:rPr lang="pt-BR" sz="2000" dirty="0"/>
              <a:t>cognitivo e comportamental ocorre majoritariamente </a:t>
            </a:r>
          </a:p>
          <a:p>
            <a:pPr algn="just"/>
            <a:r>
              <a:rPr lang="pt-BR" sz="2000" dirty="0"/>
              <a:t>durante a infância.</a:t>
            </a:r>
          </a:p>
        </p:txBody>
      </p:sp>
    </p:spTree>
    <p:extLst>
      <p:ext uri="{BB962C8B-B14F-4D97-AF65-F5344CB8AC3E}">
        <p14:creationId xmlns:p14="http://schemas.microsoft.com/office/powerpoint/2010/main" val="14647910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dirty="0"/>
              <a:t>DESAFIOS Á FAMILÍA</a:t>
            </a:r>
          </a:p>
        </p:txBody>
      </p:sp>
      <p:sp>
        <p:nvSpPr>
          <p:cNvPr id="3" name="CaixaDeTexto 2"/>
          <p:cNvSpPr txBox="1"/>
          <p:nvPr/>
        </p:nvSpPr>
        <p:spPr>
          <a:xfrm>
            <a:off x="827584" y="1556792"/>
            <a:ext cx="7488832" cy="2585323"/>
          </a:xfrm>
          <a:prstGeom prst="rect">
            <a:avLst/>
          </a:prstGeom>
          <a:noFill/>
        </p:spPr>
        <p:txBody>
          <a:bodyPr wrap="square" rtlCol="0">
            <a:spAutoFit/>
          </a:bodyPr>
          <a:lstStyle/>
          <a:p>
            <a:pPr marL="285750" indent="-285750">
              <a:buFont typeface="Arial" pitchFamily="34" charset="0"/>
              <a:buChar char="•"/>
            </a:pPr>
            <a:r>
              <a:rPr lang="pt-BR" dirty="0"/>
              <a:t>Gastos médicos</a:t>
            </a:r>
          </a:p>
          <a:p>
            <a:pPr marL="285750" indent="-285750">
              <a:buFont typeface="Arial" pitchFamily="34" charset="0"/>
              <a:buChar char="•"/>
            </a:pPr>
            <a:endParaRPr lang="pt-BR" dirty="0"/>
          </a:p>
          <a:p>
            <a:pPr marL="285750" indent="-285750">
              <a:buFont typeface="Arial" pitchFamily="34" charset="0"/>
              <a:buChar char="•"/>
            </a:pPr>
            <a:endParaRPr lang="pt-BR" dirty="0"/>
          </a:p>
          <a:p>
            <a:pPr marL="285750" indent="-285750">
              <a:buFont typeface="Arial" pitchFamily="34" charset="0"/>
              <a:buChar char="•"/>
            </a:pPr>
            <a:endParaRPr lang="pt-BR" dirty="0"/>
          </a:p>
          <a:p>
            <a:pPr marL="285750" indent="-285750">
              <a:buFont typeface="Arial" pitchFamily="34" charset="0"/>
              <a:buChar char="•"/>
            </a:pPr>
            <a:r>
              <a:rPr lang="pt-BR" dirty="0"/>
              <a:t>Desafios do núcleo familiar</a:t>
            </a:r>
          </a:p>
          <a:p>
            <a:pPr marL="285750" indent="-285750">
              <a:buFont typeface="Arial" pitchFamily="34" charset="0"/>
              <a:buChar char="•"/>
            </a:pPr>
            <a:endParaRPr lang="pt-BR" dirty="0"/>
          </a:p>
          <a:p>
            <a:pPr marL="285750" indent="-285750">
              <a:buFont typeface="Arial" pitchFamily="34" charset="0"/>
              <a:buChar char="•"/>
            </a:pPr>
            <a:endParaRPr lang="pt-BR" dirty="0"/>
          </a:p>
          <a:p>
            <a:pPr marL="285750" indent="-285750">
              <a:buFont typeface="Arial" pitchFamily="34" charset="0"/>
              <a:buChar char="•"/>
            </a:pPr>
            <a:endParaRPr lang="pt-BR" dirty="0"/>
          </a:p>
          <a:p>
            <a:pPr marL="285750" indent="-285750">
              <a:buFont typeface="Arial" pitchFamily="34" charset="0"/>
              <a:buChar char="•"/>
            </a:pPr>
            <a:r>
              <a:rPr lang="pt-BR" dirty="0"/>
              <a:t>Educação especial</a:t>
            </a:r>
          </a:p>
        </p:txBody>
      </p:sp>
      <p:pic>
        <p:nvPicPr>
          <p:cNvPr id="6146" name="Picture 2" descr="C:\Users\Street-Labs\Desktop\autismofamiliaking.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3928" y="1544215"/>
            <a:ext cx="5129608" cy="25978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8918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dirty="0"/>
              <a:t>objetivos gerais</a:t>
            </a:r>
          </a:p>
        </p:txBody>
      </p:sp>
      <p:sp>
        <p:nvSpPr>
          <p:cNvPr id="3" name="Espaço Reservado para Conteúdo 2"/>
          <p:cNvSpPr>
            <a:spLocks noGrp="1"/>
          </p:cNvSpPr>
          <p:nvPr>
            <p:ph idx="1"/>
          </p:nvPr>
        </p:nvSpPr>
        <p:spPr/>
        <p:txBody>
          <a:bodyPr/>
          <a:lstStyle/>
          <a:p>
            <a:pPr>
              <a:buFont typeface="Arial" pitchFamily="34" charset="0"/>
              <a:buChar char="•"/>
            </a:pPr>
            <a:r>
              <a:rPr lang="pt-BR" sz="2800" dirty="0"/>
              <a:t>Comunicação entre  responsáveis.</a:t>
            </a:r>
          </a:p>
          <a:p>
            <a:pPr>
              <a:buFont typeface="Arial" pitchFamily="34" charset="0"/>
              <a:buChar char="•"/>
            </a:pPr>
            <a:r>
              <a:rPr lang="pt-BR" sz="2800" dirty="0"/>
              <a:t>Divulgação do trabalho de clinicas.</a:t>
            </a:r>
          </a:p>
          <a:p>
            <a:pPr>
              <a:buFont typeface="Arial" pitchFamily="34" charset="0"/>
              <a:buChar char="•"/>
            </a:pPr>
            <a:endParaRPr lang="pt-BR" dirty="0"/>
          </a:p>
          <a:p>
            <a:pPr marL="0" indent="0"/>
            <a:endParaRPr lang="pt-BR" dirty="0"/>
          </a:p>
          <a:p>
            <a:endParaRPr lang="pt-BR" dirty="0"/>
          </a:p>
        </p:txBody>
      </p:sp>
      <p:pic>
        <p:nvPicPr>
          <p:cNvPr id="5" name="Imagem 4">
            <a:extLst>
              <a:ext uri="{FF2B5EF4-FFF2-40B4-BE49-F238E27FC236}">
                <a16:creationId xmlns:a16="http://schemas.microsoft.com/office/drawing/2014/main" id="{C2521149-3E40-44A1-BD7D-3C8E9AA3A2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0808" y="2912078"/>
            <a:ext cx="7105243" cy="2735814"/>
          </a:xfrm>
          <a:prstGeom prst="rect">
            <a:avLst/>
          </a:prstGeom>
        </p:spPr>
      </p:pic>
    </p:spTree>
    <p:extLst>
      <p:ext uri="{BB962C8B-B14F-4D97-AF65-F5344CB8AC3E}">
        <p14:creationId xmlns:p14="http://schemas.microsoft.com/office/powerpoint/2010/main" val="1317460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dirty="0"/>
              <a:t>objetivos específicos</a:t>
            </a:r>
          </a:p>
        </p:txBody>
      </p:sp>
      <p:sp>
        <p:nvSpPr>
          <p:cNvPr id="3" name="Espaço Reservado para Conteúdo 2"/>
          <p:cNvSpPr>
            <a:spLocks noGrp="1"/>
          </p:cNvSpPr>
          <p:nvPr>
            <p:ph idx="1"/>
          </p:nvPr>
        </p:nvSpPr>
        <p:spPr/>
        <p:txBody>
          <a:bodyPr>
            <a:normAutofit/>
          </a:bodyPr>
          <a:lstStyle/>
          <a:p>
            <a:pPr>
              <a:buFont typeface="Arial" pitchFamily="34" charset="0"/>
              <a:buChar char="•"/>
            </a:pPr>
            <a:r>
              <a:rPr lang="pt-BR" sz="2400" dirty="0"/>
              <a:t>Esclarecer como lidar e cuidar de autistas.</a:t>
            </a:r>
          </a:p>
          <a:p>
            <a:pPr>
              <a:buFont typeface="Arial" pitchFamily="34" charset="0"/>
              <a:buChar char="•"/>
            </a:pPr>
            <a:r>
              <a:rPr lang="pt-BR" sz="2400" dirty="0"/>
              <a:t>Compartilhamento de experiências entre os responsáveis.</a:t>
            </a:r>
          </a:p>
          <a:p>
            <a:pPr>
              <a:buFont typeface="Arial" pitchFamily="34" charset="0"/>
              <a:buChar char="•"/>
            </a:pPr>
            <a:r>
              <a:rPr lang="pt-BR" sz="2400" dirty="0"/>
              <a:t>Oferecer apoio por meio da divulgação e o patrocínio de clinicas.</a:t>
            </a:r>
          </a:p>
        </p:txBody>
      </p:sp>
    </p:spTree>
    <p:extLst>
      <p:ext uri="{BB962C8B-B14F-4D97-AF65-F5344CB8AC3E}">
        <p14:creationId xmlns:p14="http://schemas.microsoft.com/office/powerpoint/2010/main" val="477930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ixaDeTexto 1">
            <a:extLst>
              <a:ext uri="{FF2B5EF4-FFF2-40B4-BE49-F238E27FC236}">
                <a16:creationId xmlns:a16="http://schemas.microsoft.com/office/drawing/2014/main" id="{0406BE30-5AE0-46B8-9BBB-F057C0C966FB}"/>
              </a:ext>
            </a:extLst>
          </p:cNvPr>
          <p:cNvSpPr txBox="1"/>
          <p:nvPr/>
        </p:nvSpPr>
        <p:spPr>
          <a:xfrm rot="19387730">
            <a:off x="1830381" y="1787397"/>
            <a:ext cx="6552728" cy="1446550"/>
          </a:xfrm>
          <a:prstGeom prst="rect">
            <a:avLst/>
          </a:prstGeom>
          <a:noFill/>
        </p:spPr>
        <p:txBody>
          <a:bodyPr wrap="square" rtlCol="0">
            <a:spAutoFit/>
          </a:bodyPr>
          <a:lstStyle/>
          <a:p>
            <a:r>
              <a:rPr lang="pt-BR" sz="8800" dirty="0"/>
              <a:t>OBRIGADO</a:t>
            </a:r>
          </a:p>
        </p:txBody>
      </p:sp>
      <p:sp>
        <p:nvSpPr>
          <p:cNvPr id="3" name="CaixaDeTexto 2">
            <a:extLst>
              <a:ext uri="{FF2B5EF4-FFF2-40B4-BE49-F238E27FC236}">
                <a16:creationId xmlns:a16="http://schemas.microsoft.com/office/drawing/2014/main" id="{EEAA1C53-0734-4807-A924-605404E45A01}"/>
              </a:ext>
            </a:extLst>
          </p:cNvPr>
          <p:cNvSpPr txBox="1"/>
          <p:nvPr/>
        </p:nvSpPr>
        <p:spPr>
          <a:xfrm rot="19274046">
            <a:off x="5892205" y="1925376"/>
            <a:ext cx="1596656" cy="369332"/>
          </a:xfrm>
          <a:prstGeom prst="rect">
            <a:avLst/>
          </a:prstGeom>
          <a:noFill/>
        </p:spPr>
        <p:txBody>
          <a:bodyPr wrap="none" rtlCol="0">
            <a:spAutoFit/>
          </a:bodyPr>
          <a:lstStyle/>
          <a:p>
            <a:r>
              <a:rPr lang="pt-BR" dirty="0"/>
              <a:t>Pela paciência</a:t>
            </a:r>
          </a:p>
        </p:txBody>
      </p:sp>
    </p:spTree>
    <p:extLst>
      <p:ext uri="{BB962C8B-B14F-4D97-AF65-F5344CB8AC3E}">
        <p14:creationId xmlns:p14="http://schemas.microsoft.com/office/powerpoint/2010/main" val="14433824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a:lstStyle/>
          <a:p>
            <a:endParaRPr lang="pt-BR" dirty="0"/>
          </a:p>
        </p:txBody>
      </p:sp>
      <p:pic>
        <p:nvPicPr>
          <p:cNvPr id="2" name="Universo Azul Pitch">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36970" y="1124744"/>
            <a:ext cx="8492919" cy="4777134"/>
          </a:xfrm>
        </p:spPr>
      </p:pic>
    </p:spTree>
    <p:extLst>
      <p:ext uri="{BB962C8B-B14F-4D97-AF65-F5344CB8AC3E}">
        <p14:creationId xmlns:p14="http://schemas.microsoft.com/office/powerpoint/2010/main" val="69798779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dirty="0"/>
              <a:t>PROBLEMÁTICA</a:t>
            </a:r>
          </a:p>
        </p:txBody>
      </p:sp>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5960" y="1124744"/>
            <a:ext cx="7274940" cy="4845224"/>
          </a:xfrm>
          <a:prstGeom prst="rect">
            <a:avLst/>
          </a:prstGeom>
        </p:spPr>
      </p:pic>
    </p:spTree>
    <p:extLst>
      <p:ext uri="{BB962C8B-B14F-4D97-AF65-F5344CB8AC3E}">
        <p14:creationId xmlns:p14="http://schemas.microsoft.com/office/powerpoint/2010/main" val="36344140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LAPIDAÇÃO DA IDEIA</a:t>
            </a:r>
          </a:p>
        </p:txBody>
      </p:sp>
      <p:sp>
        <p:nvSpPr>
          <p:cNvPr id="3" name="Espaço Reservado para Conteúdo 2"/>
          <p:cNvSpPr>
            <a:spLocks noGrp="1"/>
          </p:cNvSpPr>
          <p:nvPr>
            <p:ph idx="1"/>
          </p:nvPr>
        </p:nvSpPr>
        <p:spPr/>
        <p:txBody>
          <a:bodyPr/>
          <a:lstStyle/>
          <a:p>
            <a:pPr>
              <a:buFont typeface="Arial" pitchFamily="34" charset="0"/>
              <a:buChar char="•"/>
            </a:pPr>
            <a:r>
              <a:rPr lang="pt-BR" dirty="0"/>
              <a:t>Site em formato de fórum</a:t>
            </a:r>
          </a:p>
        </p:txBody>
      </p:sp>
      <p:pic>
        <p:nvPicPr>
          <p:cNvPr id="8195" name="Picture 3" descr="C:\Users\Street-Labs\Pictures\Sem títul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flipH="1" flipV="1">
            <a:off x="251520" y="1625825"/>
            <a:ext cx="8697124" cy="4035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4716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Gráfico de respostas do Formulários Google. Título da pergunta: Qual é a sua idade?. Número de respostas: 30 respostas."/>
          <p:cNvSpPr>
            <a:spLocks noChangeAspect="1" noChangeArrowheads="1"/>
          </p:cNvSpPr>
          <p:nvPr/>
        </p:nvSpPr>
        <p:spPr bwMode="auto">
          <a:xfrm>
            <a:off x="155575" y="841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dirty="0"/>
          </a:p>
        </p:txBody>
      </p:sp>
      <p:sp>
        <p:nvSpPr>
          <p:cNvPr id="5" name="AutoShape 4" descr="Gráfico de respostas do Formulários Google. Título da pergunta: Qual é a sua idade?. Número de respostas: 30 respostas."/>
          <p:cNvSpPr>
            <a:spLocks noChangeAspect="1" noChangeArrowheads="1"/>
          </p:cNvSpPr>
          <p:nvPr/>
        </p:nvSpPr>
        <p:spPr bwMode="auto">
          <a:xfrm>
            <a:off x="307975" y="2365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dirty="0"/>
          </a:p>
        </p:txBody>
      </p:sp>
      <p:pic>
        <p:nvPicPr>
          <p:cNvPr id="9223" name="Picture 7" descr="C:\Users\Street-Labs\Desktop\Sem títul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7" y="1248166"/>
            <a:ext cx="9138753" cy="5620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6149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p:txBody>
          <a:bodyPr/>
          <a:lstStyle/>
          <a:p>
            <a:pPr>
              <a:buFont typeface="Arial" pitchFamily="34" charset="0"/>
              <a:buChar char="•"/>
            </a:pPr>
            <a:endParaRPr lang="pt-BR" sz="2400" dirty="0"/>
          </a:p>
          <a:p>
            <a:pPr marL="0" indent="0"/>
            <a:endParaRPr lang="pt-BR" sz="2400" dirty="0"/>
          </a:p>
          <a:p>
            <a:pPr>
              <a:buFont typeface="Arial" pitchFamily="34" charset="0"/>
              <a:buChar char="•"/>
            </a:pPr>
            <a:endParaRPr lang="pt-BR" dirty="0"/>
          </a:p>
        </p:txBody>
      </p:sp>
      <p:pic>
        <p:nvPicPr>
          <p:cNvPr id="10242" name="Picture 2" descr="C:\Users\Street-Labs\Desktop\Sem títul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65194"/>
            <a:ext cx="9144000" cy="54928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7954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7" name="Picture 3" descr="C:\Users\Street-Labs\Desktop\Sem títul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1" y="2348880"/>
            <a:ext cx="9142559" cy="4509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0708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C:\Users\Street-Labs\Desktop\Sem títul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89686"/>
            <a:ext cx="9144000" cy="5281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4684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a:xfrm>
            <a:off x="822960" y="1100629"/>
            <a:ext cx="7520940" cy="1680299"/>
          </a:xfrm>
        </p:spPr>
        <p:txBody>
          <a:bodyPr/>
          <a:lstStyle/>
          <a:p>
            <a:pPr algn="just"/>
            <a:r>
              <a:rPr lang="pt-BR" dirty="0"/>
              <a:t>	  “É muito difícil encontrar um profissional que faça o </a:t>
            </a:r>
            <a:r>
              <a:rPr lang="pt-BR" dirty="0" err="1"/>
              <a:t>diagnóstico,meu</a:t>
            </a:r>
            <a:r>
              <a:rPr lang="pt-BR" dirty="0"/>
              <a:t> filho hoje com 6 anos tendo acompanhado com Neurologista desde que nasceu e ate hoje ela não sabe dizer se é ou não autismo . E pra piorar ela deu alta das consultas disse que ele não precisa mais de acompanhamento. Tive que procurar outro neurologista pra realizar acompanhamento e este sim esta investigando todas as possibilidades.”</a:t>
            </a:r>
          </a:p>
        </p:txBody>
      </p:sp>
      <p:sp>
        <p:nvSpPr>
          <p:cNvPr id="5" name="CaixaDeTexto 4"/>
          <p:cNvSpPr txBox="1"/>
          <p:nvPr/>
        </p:nvSpPr>
        <p:spPr>
          <a:xfrm>
            <a:off x="1115616" y="2753052"/>
            <a:ext cx="7228284" cy="1107996"/>
          </a:xfrm>
          <a:prstGeom prst="rect">
            <a:avLst/>
          </a:prstGeom>
          <a:noFill/>
        </p:spPr>
        <p:txBody>
          <a:bodyPr wrap="square" rtlCol="0">
            <a:spAutoFit/>
          </a:bodyPr>
          <a:lstStyle/>
          <a:p>
            <a:r>
              <a:rPr lang="pt-BR" b="1" dirty="0"/>
              <a:t>  “</a:t>
            </a:r>
            <a:r>
              <a:rPr lang="pt-BR" sz="1600" b="1" dirty="0"/>
              <a:t>Foi diagnosticado como autista Severo ele se bate muito tenho muita dificuldade de ajudar ele a maioria das terapias dele estão tudo na fila de espera cabeça dele tem uns calombo atrás de tanto ele bater na parede tem hora que ele também tem hora que ele não tá.”</a:t>
            </a:r>
          </a:p>
        </p:txBody>
      </p:sp>
      <p:sp>
        <p:nvSpPr>
          <p:cNvPr id="6" name="CaixaDeTexto 5"/>
          <p:cNvSpPr txBox="1"/>
          <p:nvPr/>
        </p:nvSpPr>
        <p:spPr>
          <a:xfrm>
            <a:off x="1115616" y="4017852"/>
            <a:ext cx="7228284" cy="830997"/>
          </a:xfrm>
          <a:prstGeom prst="rect">
            <a:avLst/>
          </a:prstGeom>
          <a:noFill/>
        </p:spPr>
        <p:txBody>
          <a:bodyPr wrap="square" rtlCol="0">
            <a:spAutoFit/>
          </a:bodyPr>
          <a:lstStyle/>
          <a:p>
            <a:r>
              <a:rPr lang="pt-BR" sz="1600" b="1" dirty="0"/>
              <a:t>  “Sou </a:t>
            </a:r>
            <a:r>
              <a:rPr lang="pt-BR" sz="1600" b="1" dirty="0" err="1"/>
              <a:t>áspie</a:t>
            </a:r>
            <a:r>
              <a:rPr lang="pt-BR" sz="1600" b="1" dirty="0"/>
              <a:t>, e médicos não-especializados só me afastaram do diagnóstico correto. Até chegar no que realmente tenho, passaram-se muitos anos e vários profissionais pouco esforçados.”</a:t>
            </a:r>
          </a:p>
        </p:txBody>
      </p:sp>
    </p:spTree>
    <p:extLst>
      <p:ext uri="{BB962C8B-B14F-4D97-AF65-F5344CB8AC3E}">
        <p14:creationId xmlns:p14="http://schemas.microsoft.com/office/powerpoint/2010/main" val="2343611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Ângulos">
  <a:themeElements>
    <a:clrScheme name="Ângulo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Ângulo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Ângulo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Angles</Template>
  <TotalTime>397</TotalTime>
  <Words>205</Words>
  <Application>Microsoft Office PowerPoint</Application>
  <PresentationFormat>Apresentação na tela (4:3)</PresentationFormat>
  <Paragraphs>39</Paragraphs>
  <Slides>14</Slides>
  <Notes>0</Notes>
  <HiddenSlides>0</HiddenSlides>
  <MMClips>1</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14</vt:i4>
      </vt:variant>
    </vt:vector>
  </HeadingPairs>
  <TitlesOfParts>
    <vt:vector size="21" baseType="lpstr">
      <vt:lpstr>Arial</vt:lpstr>
      <vt:lpstr>Calibri</vt:lpstr>
      <vt:lpstr>Franklin Gothic Book</vt:lpstr>
      <vt:lpstr>Franklin Gothic Medium</vt:lpstr>
      <vt:lpstr>Tunga</vt:lpstr>
      <vt:lpstr>Wingdings</vt:lpstr>
      <vt:lpstr>Ângulos</vt:lpstr>
      <vt:lpstr>Universo azul: O portal do autista</vt:lpstr>
      <vt:lpstr>Apresentação do PowerPoint</vt:lpstr>
      <vt:lpstr>PROBLEMÁTICA</vt:lpstr>
      <vt:lpstr>LAPIDAÇÃO DA IDEIA</vt:lpstr>
      <vt:lpstr>Apresentação do PowerPoint</vt:lpstr>
      <vt:lpstr>Apresentação do PowerPoint</vt:lpstr>
      <vt:lpstr>Apresentação do PowerPoint</vt:lpstr>
      <vt:lpstr>Apresentação do PowerPoint</vt:lpstr>
      <vt:lpstr>Apresentação do PowerPoint</vt:lpstr>
      <vt:lpstr>Base Teórica</vt:lpstr>
      <vt:lpstr>DESAFIOS Á FAMILÍA</vt:lpstr>
      <vt:lpstr>objetivos gerais</vt:lpstr>
      <vt:lpstr>objetivos específicos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Ajudando o autista</dc:title>
  <dc:creator>Street_Labs</dc:creator>
  <cp:lastModifiedBy>EDUARDO BENATTI DA SILVA</cp:lastModifiedBy>
  <cp:revision>55</cp:revision>
  <dcterms:created xsi:type="dcterms:W3CDTF">2017-11-28T20:15:08Z</dcterms:created>
  <dcterms:modified xsi:type="dcterms:W3CDTF">2018-11-27T01:11:14Z</dcterms:modified>
</cp:coreProperties>
</file>

<file path=docProps/thumbnail.jpeg>
</file>